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7446855E-EDB4-4700-8377-6E58721AFFB1}"/>
    <pc:docChg chg="custSel addSld delSld modSld">
      <pc:chgData name="voronzovakristya0504@gmail.com" userId="0dbb59a14acf5c86" providerId="LiveId" clId="{7446855E-EDB4-4700-8377-6E58721AFFB1}" dt="2024-03-08T12:47:30.105" v="250" actId="47"/>
      <pc:docMkLst>
        <pc:docMk/>
      </pc:docMkLst>
      <pc:sldChg chg="addSp delSp modSp new mod">
        <pc:chgData name="voronzovakristya0504@gmail.com" userId="0dbb59a14acf5c86" providerId="LiveId" clId="{7446855E-EDB4-4700-8377-6E58721AFFB1}" dt="2024-03-08T12:39:55.378" v="145" actId="1076"/>
        <pc:sldMkLst>
          <pc:docMk/>
          <pc:sldMk cId="1801586650" sldId="256"/>
        </pc:sldMkLst>
        <pc:spChg chg="del">
          <ac:chgData name="voronzovakristya0504@gmail.com" userId="0dbb59a14acf5c86" providerId="LiveId" clId="{7446855E-EDB4-4700-8377-6E58721AFFB1}" dt="2024-03-08T12:37:59.614" v="75" actId="478"/>
          <ac:spMkLst>
            <pc:docMk/>
            <pc:sldMk cId="1801586650" sldId="256"/>
            <ac:spMk id="2" creationId="{6C61874E-3A05-449E-8DFA-F9A10412AA75}"/>
          </ac:spMkLst>
        </pc:spChg>
        <pc:spChg chg="mod">
          <ac:chgData name="voronzovakristya0504@gmail.com" userId="0dbb59a14acf5c86" providerId="LiveId" clId="{7446855E-EDB4-4700-8377-6E58721AFFB1}" dt="2024-03-08T12:39:16.184" v="125" actId="14100"/>
          <ac:spMkLst>
            <pc:docMk/>
            <pc:sldMk cId="1801586650" sldId="256"/>
            <ac:spMk id="3" creationId="{F45BE124-C9CA-435C-A264-8DA7F446DAE3}"/>
          </ac:spMkLst>
        </pc:spChg>
        <pc:spChg chg="add mod">
          <ac:chgData name="voronzovakristya0504@gmail.com" userId="0dbb59a14acf5c86" providerId="LiveId" clId="{7446855E-EDB4-4700-8377-6E58721AFFB1}" dt="2024-03-08T12:39:55.378" v="145" actId="1076"/>
          <ac:spMkLst>
            <pc:docMk/>
            <pc:sldMk cId="1801586650" sldId="256"/>
            <ac:spMk id="6" creationId="{8FD0F6BB-3423-4B64-9C59-981A8D692679}"/>
          </ac:spMkLst>
        </pc:spChg>
        <pc:picChg chg="add del mod">
          <ac:chgData name="voronzovakristya0504@gmail.com" userId="0dbb59a14acf5c86" providerId="LiveId" clId="{7446855E-EDB4-4700-8377-6E58721AFFB1}" dt="2024-03-08T12:37:52.261" v="74" actId="478"/>
          <ac:picMkLst>
            <pc:docMk/>
            <pc:sldMk cId="1801586650" sldId="256"/>
            <ac:picMk id="5" creationId="{F998314D-D0CA-465E-B7D8-423EAA71732C}"/>
          </ac:picMkLst>
        </pc:picChg>
        <pc:picChg chg="add del mod">
          <ac:chgData name="voronzovakristya0504@gmail.com" userId="0dbb59a14acf5c86" providerId="LiveId" clId="{7446855E-EDB4-4700-8377-6E58721AFFB1}" dt="2024-03-08T12:35:57.685" v="14"/>
          <ac:picMkLst>
            <pc:docMk/>
            <pc:sldMk cId="1801586650" sldId="256"/>
            <ac:picMk id="7" creationId="{FF0DCBC8-82C8-4D6D-96FF-8A5A553EBEB6}"/>
          </ac:picMkLst>
        </pc:picChg>
        <pc:picChg chg="add del mod">
          <ac:chgData name="voronzovakristya0504@gmail.com" userId="0dbb59a14acf5c86" providerId="LiveId" clId="{7446855E-EDB4-4700-8377-6E58721AFFB1}" dt="2024-03-08T12:35:57.432" v="13"/>
          <ac:picMkLst>
            <pc:docMk/>
            <pc:sldMk cId="1801586650" sldId="256"/>
            <ac:picMk id="8" creationId="{EA55BC10-17C2-4DB2-BA42-7AAC56080741}"/>
          </ac:picMkLst>
        </pc:picChg>
        <pc:picChg chg="add del mod">
          <ac:chgData name="voronzovakristya0504@gmail.com" userId="0dbb59a14acf5c86" providerId="LiveId" clId="{7446855E-EDB4-4700-8377-6E58721AFFB1}" dt="2024-03-08T12:35:57.181" v="12"/>
          <ac:picMkLst>
            <pc:docMk/>
            <pc:sldMk cId="1801586650" sldId="256"/>
            <ac:picMk id="9" creationId="{45253902-E9C4-45B7-B831-9D8AEA2FE04E}"/>
          </ac:picMkLst>
        </pc:picChg>
        <pc:picChg chg="add mod">
          <ac:chgData name="voronzovakristya0504@gmail.com" userId="0dbb59a14acf5c86" providerId="LiveId" clId="{7446855E-EDB4-4700-8377-6E58721AFFB1}" dt="2024-03-08T12:31:56.908" v="4" actId="167"/>
          <ac:picMkLst>
            <pc:docMk/>
            <pc:sldMk cId="1801586650" sldId="256"/>
            <ac:picMk id="1026" creationId="{61BED5BB-614D-4A1F-B5B4-3D8FCB4ECBE7}"/>
          </ac:picMkLst>
        </pc:picChg>
      </pc:sldChg>
      <pc:sldChg chg="addSp delSp modSp add mod modAnim">
        <pc:chgData name="voronzovakristya0504@gmail.com" userId="0dbb59a14acf5c86" providerId="LiveId" clId="{7446855E-EDB4-4700-8377-6E58721AFFB1}" dt="2024-03-08T12:46:46.902" v="246" actId="20577"/>
        <pc:sldMkLst>
          <pc:docMk/>
          <pc:sldMk cId="4246419406" sldId="257"/>
        </pc:sldMkLst>
        <pc:spChg chg="mod">
          <ac:chgData name="voronzovakristya0504@gmail.com" userId="0dbb59a14acf5c86" providerId="LiveId" clId="{7446855E-EDB4-4700-8377-6E58721AFFB1}" dt="2024-03-08T12:40:43.458" v="148" actId="2711"/>
          <ac:spMkLst>
            <pc:docMk/>
            <pc:sldMk cId="4246419406" sldId="257"/>
            <ac:spMk id="2" creationId="{6C61874E-3A05-449E-8DFA-F9A10412AA75}"/>
          </ac:spMkLst>
        </pc:spChg>
        <pc:spChg chg="mod">
          <ac:chgData name="voronzovakristya0504@gmail.com" userId="0dbb59a14acf5c86" providerId="LiveId" clId="{7446855E-EDB4-4700-8377-6E58721AFFB1}" dt="2024-03-08T12:42:16.647" v="196" actId="5793"/>
          <ac:spMkLst>
            <pc:docMk/>
            <pc:sldMk cId="4246419406" sldId="257"/>
            <ac:spMk id="3" creationId="{F45BE124-C9CA-435C-A264-8DA7F446DAE3}"/>
          </ac:spMkLst>
        </pc:spChg>
        <pc:spChg chg="add mod">
          <ac:chgData name="voronzovakristya0504@gmail.com" userId="0dbb59a14acf5c86" providerId="LiveId" clId="{7446855E-EDB4-4700-8377-6E58721AFFB1}" dt="2024-03-08T12:46:46.902" v="246" actId="20577"/>
          <ac:spMkLst>
            <pc:docMk/>
            <pc:sldMk cId="4246419406" sldId="257"/>
            <ac:spMk id="4" creationId="{66083CB0-214F-4F81-87C0-76570ED59E52}"/>
          </ac:spMkLst>
        </pc:spChg>
        <pc:picChg chg="del">
          <ac:chgData name="voronzovakristya0504@gmail.com" userId="0dbb59a14acf5c86" providerId="LiveId" clId="{7446855E-EDB4-4700-8377-6E58721AFFB1}" dt="2024-03-08T12:36:05.707" v="20" actId="478"/>
          <ac:picMkLst>
            <pc:docMk/>
            <pc:sldMk cId="4246419406" sldId="257"/>
            <ac:picMk id="5" creationId="{F998314D-D0CA-465E-B7D8-423EAA71732C}"/>
          </ac:picMkLst>
        </pc:picChg>
        <pc:cxnChg chg="add mod">
          <ac:chgData name="voronzovakristya0504@gmail.com" userId="0dbb59a14acf5c86" providerId="LiveId" clId="{7446855E-EDB4-4700-8377-6E58721AFFB1}" dt="2024-03-08T12:45:29.128" v="228" actId="14100"/>
          <ac:cxnSpMkLst>
            <pc:docMk/>
            <pc:sldMk cId="4246419406" sldId="257"/>
            <ac:cxnSpMk id="7" creationId="{BA1A4E5E-99DD-4B64-BF08-80F3715EBFA7}"/>
          </ac:cxnSpMkLst>
        </pc:cxnChg>
        <pc:cxnChg chg="add mod">
          <ac:chgData name="voronzovakristya0504@gmail.com" userId="0dbb59a14acf5c86" providerId="LiveId" clId="{7446855E-EDB4-4700-8377-6E58721AFFB1}" dt="2024-03-08T12:45:44.582" v="232" actId="1076"/>
          <ac:cxnSpMkLst>
            <pc:docMk/>
            <pc:sldMk cId="4246419406" sldId="257"/>
            <ac:cxnSpMk id="10" creationId="{6A2D0BB5-5FFE-4DC9-95BF-ECC83B497C1A}"/>
          </ac:cxnSpMkLst>
        </pc:cxnChg>
      </pc:sldChg>
      <pc:sldChg chg="add del">
        <pc:chgData name="voronzovakristya0504@gmail.com" userId="0dbb59a14acf5c86" providerId="LiveId" clId="{7446855E-EDB4-4700-8377-6E58721AFFB1}" dt="2024-03-08T12:47:27.975" v="247" actId="47"/>
        <pc:sldMkLst>
          <pc:docMk/>
          <pc:sldMk cId="1630361736" sldId="258"/>
        </pc:sldMkLst>
      </pc:sldChg>
      <pc:sldChg chg="add del">
        <pc:chgData name="voronzovakristya0504@gmail.com" userId="0dbb59a14acf5c86" providerId="LiveId" clId="{7446855E-EDB4-4700-8377-6E58721AFFB1}" dt="2024-03-08T12:47:28.842" v="248" actId="47"/>
        <pc:sldMkLst>
          <pc:docMk/>
          <pc:sldMk cId="4184900467" sldId="259"/>
        </pc:sldMkLst>
      </pc:sldChg>
      <pc:sldChg chg="add del">
        <pc:chgData name="voronzovakristya0504@gmail.com" userId="0dbb59a14acf5c86" providerId="LiveId" clId="{7446855E-EDB4-4700-8377-6E58721AFFB1}" dt="2024-03-08T12:47:29.418" v="249" actId="47"/>
        <pc:sldMkLst>
          <pc:docMk/>
          <pc:sldMk cId="2610886080" sldId="260"/>
        </pc:sldMkLst>
      </pc:sldChg>
      <pc:sldChg chg="add del">
        <pc:chgData name="voronzovakristya0504@gmail.com" userId="0dbb59a14acf5c86" providerId="LiveId" clId="{7446855E-EDB4-4700-8377-6E58721AFFB1}" dt="2024-03-08T12:47:30.105" v="250" actId="47"/>
        <pc:sldMkLst>
          <pc:docMk/>
          <pc:sldMk cId="3375908546" sldId="261"/>
        </pc:sldMkLst>
      </pc:sldChg>
      <pc:sldMasterChg chg="addSldLayout">
        <pc:chgData name="voronzovakristya0504@gmail.com" userId="0dbb59a14acf5c86" providerId="LiveId" clId="{7446855E-EDB4-4700-8377-6E58721AFFB1}" dt="2024-03-08T12:31:42.600" v="0" actId="680"/>
        <pc:sldMasterMkLst>
          <pc:docMk/>
          <pc:sldMasterMk cId="905236399" sldId="2147483648"/>
        </pc:sldMasterMkLst>
        <pc:sldLayoutChg chg="add">
          <pc:chgData name="voronzovakristya0504@gmail.com" userId="0dbb59a14acf5c86" providerId="LiveId" clId="{7446855E-EDB4-4700-8377-6E58721AFFB1}" dt="2024-03-08T12:31:42.600" v="0" actId="680"/>
          <pc:sldLayoutMkLst>
            <pc:docMk/>
            <pc:sldMasterMk cId="905236399" sldId="2147483648"/>
            <pc:sldLayoutMk cId="1092438994" sldId="214748364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75BE6-3349-43BE-AEDD-1A572460BC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2BFB056-6C27-49F0-8091-89F4470DC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92438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23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3AEACD-2476-4251-8ECE-E2DDF6EE08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7DBF692-9817-46FF-A5EB-41D4E387CF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CEFE97-AD26-4025-A5F1-45E6CC9A88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1" t="8775" r="5310" b="9813"/>
          <a:stretch/>
        </p:blipFill>
        <p:spPr bwMode="auto">
          <a:xfrm>
            <a:off x="0" y="0"/>
            <a:ext cx="123507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483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1BED5BB-614D-4A1F-B5B4-3D8FCB4EC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5BE124-C9CA-435C-A264-8DA7F446DA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87400"/>
            <a:ext cx="3022600" cy="4470400"/>
          </a:xfrm>
        </p:spPr>
        <p:txBody>
          <a:bodyPr/>
          <a:lstStyle/>
          <a:p>
            <a:pPr algn="l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Лиса</a:t>
            </a:r>
          </a:p>
          <a:p>
            <a:pPr algn="l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Волк</a:t>
            </a:r>
          </a:p>
          <a:p>
            <a:pPr algn="l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Солнце</a:t>
            </a:r>
          </a:p>
          <a:p>
            <a:pPr algn="l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Птица</a:t>
            </a:r>
          </a:p>
          <a:p>
            <a:pPr algn="l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Шампунь</a:t>
            </a:r>
          </a:p>
          <a:p>
            <a:pPr algn="l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Ножницы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D0F6BB-3423-4B64-9C59-981A8D692679}"/>
              </a:ext>
            </a:extLst>
          </p:cNvPr>
          <p:cNvSpPr txBox="1"/>
          <p:nvPr/>
        </p:nvSpPr>
        <p:spPr>
          <a:xfrm>
            <a:off x="7632700" y="1511300"/>
            <a:ext cx="29337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Оно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</a:t>
            </a:r>
          </a:p>
        </p:txBody>
      </p:sp>
    </p:spTree>
    <p:extLst>
      <p:ext uri="{BB962C8B-B14F-4D97-AF65-F5344CB8AC3E}">
        <p14:creationId xmlns:p14="http://schemas.microsoft.com/office/powerpoint/2010/main" val="1801586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1BED5BB-614D-4A1F-B5B4-3D8FCB4EC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61874E-3A05-449E-8DFA-F9A10412AA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3800" y="854075"/>
            <a:ext cx="9144000" cy="1147763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Местоимения 3-го лица.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5BE124-C9CA-435C-A264-8DA7F446DA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600" y="2855913"/>
            <a:ext cx="4178300" cy="1655762"/>
          </a:xfrm>
        </p:spPr>
        <p:txBody>
          <a:bodyPr/>
          <a:lstStyle/>
          <a:p>
            <a:pPr algn="l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Познакомиться….</a:t>
            </a:r>
          </a:p>
          <a:p>
            <a:pPr algn="l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083CB0-214F-4F81-87C0-76570ED59E52}"/>
              </a:ext>
            </a:extLst>
          </p:cNvPr>
          <p:cNvSpPr txBox="1"/>
          <p:nvPr/>
        </p:nvSpPr>
        <p:spPr>
          <a:xfrm>
            <a:off x="5359400" y="2855913"/>
            <a:ext cx="5905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род, число.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местоимениями 3-го лица.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A1A4E5E-99DD-4B64-BF08-80F3715EBFA7}"/>
              </a:ext>
            </a:extLst>
          </p:cNvPr>
          <p:cNvCxnSpPr>
            <a:cxnSpLocks/>
          </p:cNvCxnSpPr>
          <p:nvPr/>
        </p:nvCxnSpPr>
        <p:spPr>
          <a:xfrm>
            <a:off x="4546600" y="3276600"/>
            <a:ext cx="812800" cy="558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6A2D0BB5-5FFE-4DC9-95BF-ECC83B497C1A}"/>
              </a:ext>
            </a:extLst>
          </p:cNvPr>
          <p:cNvCxnSpPr>
            <a:cxnSpLocks/>
          </p:cNvCxnSpPr>
          <p:nvPr/>
        </p:nvCxnSpPr>
        <p:spPr>
          <a:xfrm flipV="1">
            <a:off x="4241800" y="3299361"/>
            <a:ext cx="1117600" cy="6122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41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28</Words>
  <Application>Microsoft Office PowerPoint</Application>
  <PresentationFormat>Широкоэкранный</PresentationFormat>
  <Paragraphs>15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Местоимения 3-го лица.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voronzovakristya0504@gmail.com</dc:creator>
  <cp:lastModifiedBy>Кристина Воронцова</cp:lastModifiedBy>
  <cp:revision>4</cp:revision>
  <dcterms:created xsi:type="dcterms:W3CDTF">2024-03-08T12:28:14Z</dcterms:created>
  <dcterms:modified xsi:type="dcterms:W3CDTF">2024-03-18T17:01:10Z</dcterms:modified>
</cp:coreProperties>
</file>